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84" r:id="rId22"/>
    <p:sldId id="277" r:id="rId23"/>
    <p:sldId id="278" r:id="rId24"/>
    <p:sldId id="279" r:id="rId25"/>
    <p:sldId id="280" r:id="rId26"/>
    <p:sldId id="281" r:id="rId27"/>
    <p:sldId id="257" r:id="rId28"/>
    <p:sldId id="282" r:id="rId29"/>
    <p:sldId id="276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19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5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54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8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86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17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36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0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DAFB-2FF6-4FB7-BAE3-E94DB2910034}" type="datetimeFigureOut">
              <a:rPr lang="es-ES" smtClean="0"/>
              <a:t>23/09/2025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BE54-8808-44E0-8675-F0BB89815A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B37B28-A6C6-4F86-BFAF-F8D780D9D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0"/>
            <a:ext cx="6821424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22" y="181881"/>
            <a:ext cx="8023860" cy="6017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98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5" y="419100"/>
            <a:ext cx="10236201" cy="575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9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44" y="397782"/>
            <a:ext cx="9692640" cy="605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2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292894"/>
            <a:ext cx="5029201" cy="6286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14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6" y="218168"/>
            <a:ext cx="8448000" cy="633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03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 alcalde Wilfredo Olivences comprometido con nuestro Paraíso Sosúa. :  Ayuntamiento Municipal de Sos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30187"/>
            <a:ext cx="6286500" cy="6286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94" y="158296"/>
            <a:ext cx="8496000" cy="63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8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36" y="181882"/>
            <a:ext cx="8290560" cy="621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06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1" y="88900"/>
            <a:ext cx="7251700" cy="6580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08" y="327026"/>
            <a:ext cx="8160000" cy="61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0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23825"/>
            <a:ext cx="8775700" cy="6581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59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1" y="157480"/>
            <a:ext cx="8696960" cy="652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01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30" y="120196"/>
            <a:ext cx="6726565" cy="650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2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4" y="784225"/>
            <a:ext cx="9280000" cy="522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06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12" y="392252"/>
            <a:ext cx="9130688" cy="608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2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5] Sosúa, una playa de República Dominicana en crecimi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98423"/>
            <a:ext cx="6616700" cy="6616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46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28410"/>
            <a:ext cx="5397500" cy="57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13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93" y="247195"/>
            <a:ext cx="8496000" cy="637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16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yuntamiento Municipal de Sos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6774"/>
            <a:ext cx="7721600" cy="65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55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8579"/>
            <a:ext cx="10985701" cy="600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09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79" y="296183"/>
            <a:ext cx="8160000" cy="612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7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07" y="285295"/>
            <a:ext cx="8544000" cy="64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79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01600"/>
            <a:ext cx="8886613" cy="6664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7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5" y="144196"/>
            <a:ext cx="5941785" cy="6585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69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02" y="0"/>
            <a:ext cx="6762750" cy="676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0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10378"/>
            <a:ext cx="8839200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8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4" y="161925"/>
            <a:ext cx="10119360" cy="5692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53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59" y="200025"/>
            <a:ext cx="6192000" cy="619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8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starlin martin martinez gomez</cp:lastModifiedBy>
  <cp:revision>9</cp:revision>
  <dcterms:created xsi:type="dcterms:W3CDTF">2025-09-22T17:10:51Z</dcterms:created>
  <dcterms:modified xsi:type="dcterms:W3CDTF">2025-09-23T17:08:13Z</dcterms:modified>
</cp:coreProperties>
</file>